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9" r:id="rId3"/>
    <p:sldId id="261" r:id="rId4"/>
    <p:sldId id="263" r:id="rId5"/>
    <p:sldId id="265" r:id="rId6"/>
    <p:sldId id="264" r:id="rId7"/>
    <p:sldId id="266" r:id="rId8"/>
    <p:sldId id="268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6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47FF0-3F93-0EBB-7DC1-D07BB419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D9F63-B0FE-6F01-345E-07DF5D3C1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A2A0A-D6DD-1A4B-839A-6BE6EF072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6A3CA-5B12-4FDD-85CB-58F63A3D4832}" type="datetimeFigureOut">
              <a:rPr lang="en-CA" smtClean="0"/>
              <a:t>2023-10-04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29843-25E4-7ACB-50B3-6B2C00035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4EFB3-595C-2DDE-5E30-A67D3356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CF8A-8EA5-4AD1-A723-C42D00E6DE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788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0CDEE-0B0B-74EB-4CAC-21AA3BAF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1C89EF-0D9E-2E28-94BD-E0308E392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5F87D-D592-71D3-83EF-EB23A0706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6A3CA-5B12-4FDD-85CB-58F63A3D4832}" type="datetimeFigureOut">
              <a:rPr lang="en-CA" smtClean="0"/>
              <a:t>2023-10-04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000B0-5163-6BC2-4DAA-C0546768F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8D9B0-A569-6C2E-4ECA-9DF5BCEA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CF8A-8EA5-4AD1-A723-C42D00E6DE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042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83759F-BCD4-9C86-E485-4EF348F468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FAD171-A026-2E25-24C9-D7D7117FD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FAF9E-4238-CEC5-393B-646E83144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6A3CA-5B12-4FDD-85CB-58F63A3D4832}" type="datetimeFigureOut">
              <a:rPr lang="en-CA" smtClean="0"/>
              <a:t>2023-10-04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17C2A-51C8-DF47-E5BD-FA3D121B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6A114-9D88-16FD-9765-B0D2A3B2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CF8A-8EA5-4AD1-A723-C42D00E6DE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0660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75332-FD53-D072-C10E-B75115D9C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BF42CF-BE21-0DA7-FD28-C57471E54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02C7E-6820-F611-170B-631657BD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EC06-A00E-3948-AF6F-B6BA88B39E3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7BD27-C4A1-9507-E55E-AE608C32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ADF18-4CBE-D288-1342-3B4359C30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5554-FA4B-6B44-AC17-E6F19FCD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36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66CE-EAB5-B7C1-F51A-0AB9E5B9B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7421C-F97B-A91E-91FF-E340C8972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6B857-9FD8-E84C-3454-A2752EE5E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EC06-A00E-3948-AF6F-B6BA88B39E3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E5859-671E-B84E-6C99-5311D929E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21CC-B99B-9CCE-0CE4-7FFA1A6B7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5554-FA4B-6B44-AC17-E6F19FCD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77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56EB2-F82D-771E-5F95-4B2639916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56894-9811-CCEF-A7BB-5667F7519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4BD98-24AB-8BE9-0E65-E80A41F72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EC06-A00E-3948-AF6F-B6BA88B39E3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D75D9-19DD-8CAB-3BBC-3FB4CC221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8FF7E-B5A8-1928-1D51-2FC86936A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5554-FA4B-6B44-AC17-E6F19FCD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9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C57C2-7DFD-CC34-AC13-F3DDA96E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A3B7B-6FC6-CFB6-4DAE-830807192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FDC6F-CFD2-04F7-1CDD-D303492B4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14FFC0-C741-E936-A3F9-CF1D2C4CD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EC06-A00E-3948-AF6F-B6BA88B39E3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E3AF4-8A90-6632-8D94-F74234BF4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8AA3F-2877-595D-8834-EF014FE4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5554-FA4B-6B44-AC17-E6F19FCD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50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5F1A5-C987-8B60-2334-4BFCEA84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E1B62-33D3-57FA-658E-241DF3AC3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A67A8-8A7C-CAD6-233B-B0B539ABF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92918C-EF88-4151-F257-830B6F149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DC800B-2E97-54D2-D3A7-C0CD7C0E2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0F770A-7541-E4AA-3A0F-5C54044FA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EC06-A00E-3948-AF6F-B6BA88B39E3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EEF01-F393-B1E3-53B1-6A7618C51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155930-3532-5857-E3C6-7315AC37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5554-FA4B-6B44-AC17-E6F19FCD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33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C233C-6F5F-7712-A720-61940E129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C91491-1AC1-E41D-07B4-5B1875DCF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EC06-A00E-3948-AF6F-B6BA88B39E3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737138-EAE8-0064-0BC7-AB601B36D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E67E87-7E83-B068-E49B-5867053D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5554-FA4B-6B44-AC17-E6F19FCD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62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62B151-5B1B-5C49-AF2F-367823C39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EC06-A00E-3948-AF6F-B6BA88B39E3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F426D9-EC87-20C5-522B-95AE08B59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75DDA-7343-E8B3-C1B4-C047B91AA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5554-FA4B-6B44-AC17-E6F19FCD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33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677C8-8BA3-BF73-6451-FCEF051EC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1F8BE-4F96-18CD-7753-55CD12146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53D67-0F0E-A836-7609-11FFF0174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AB31E-2A39-8981-FB02-5B49A3913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EC06-A00E-3948-AF6F-B6BA88B39E3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AE22C-B146-BFAD-3BA1-BA39E5576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28E46-7D16-7C18-6B85-35AC43D51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5554-FA4B-6B44-AC17-E6F19FCD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5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9643A-62DE-B3AF-58CB-B9B30EFAB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63422-8109-BFE4-5177-727FB0A66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00E95-9696-A1A3-C02D-9DA4447F2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6A3CA-5B12-4FDD-85CB-58F63A3D4832}" type="datetimeFigureOut">
              <a:rPr lang="en-CA" smtClean="0"/>
              <a:t>2023-10-04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DFD60-1FAD-6822-C0B7-707971998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ABD41-C7F2-C055-DB70-38161AA48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CF8A-8EA5-4AD1-A723-C42D00E6DE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5107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6876E-05CA-51FA-A6E1-E8B39C4A7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04104D-1819-2442-90D7-C322422292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04CFD5-54B3-B704-3B88-9FFB53CC1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95D17-15B0-2AD8-09CF-7F599BB4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EC06-A00E-3948-AF6F-B6BA88B39E3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1A93F-5214-C009-9DD1-A2DC607C9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90737-6A56-DD2C-7381-16D069553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5554-FA4B-6B44-AC17-E6F19FCD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22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F448C-7CEF-D460-3B00-88F6D10E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15AF7-B93D-9319-03F9-81C500F72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614A2-8FA2-0378-C49C-17FA3ABE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EC06-A00E-3948-AF6F-B6BA88B39E3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A8BA1-C4C1-2DAF-CD0D-C36DA1332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8E88F-8988-EA2E-2CA3-8DD672EF5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5554-FA4B-6B44-AC17-E6F19FCD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53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B38378-1ED0-2DC4-C5E7-82520EC06C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AC99CD-70F8-1200-0A46-DA5548A06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F011A-B2B5-0040-ACFE-F2D4C71D3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EC06-A00E-3948-AF6F-B6BA88B39E3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A7A9E-B338-737C-C492-A9647021C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E7057-4E01-E0DD-3603-365CD291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5554-FA4B-6B44-AC17-E6F19FCD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1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39EE0-0066-8338-58BA-BF7A5715D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A1D2C-1BA9-D46F-E58E-4BBDFE9BC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F66BC-DC41-5EB7-6C66-EA23F5D72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6A3CA-5B12-4FDD-85CB-58F63A3D4832}" type="datetimeFigureOut">
              <a:rPr lang="en-CA" smtClean="0"/>
              <a:t>2023-10-04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B834B-B929-EBFA-3338-0BB38951C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0F636-1ED1-0A0F-EB52-4BBAF5656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CF8A-8EA5-4AD1-A723-C42D00E6DE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7502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ECFB2-C66F-C4E8-0C2F-DE34ACC9A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435CC-23A0-926A-8A7A-A5927593D9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29931-B169-C49F-2835-6B2A8B549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43558-75B2-5E08-9E45-B6B9454FA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6A3CA-5B12-4FDD-85CB-58F63A3D4832}" type="datetimeFigureOut">
              <a:rPr lang="en-CA" smtClean="0"/>
              <a:t>2023-10-04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9CA1E-6FDE-9C23-7E73-0B26A1A9F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CE6B4-650E-E864-7054-A7AB8AA23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CF8A-8EA5-4AD1-A723-C42D00E6DE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701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9369C-BC45-84D1-DF14-B8E5C2E2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847F5-168C-8E14-E324-56FB9E942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BF484-141E-4E2A-5039-51ED134C8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8BCF96-BBED-5520-7D57-2B88B8D99A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113341-642B-5FF8-49D3-89706DDE26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1E59B9-F183-8613-79F0-D7934ECF5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6A3CA-5B12-4FDD-85CB-58F63A3D4832}" type="datetimeFigureOut">
              <a:rPr lang="en-CA" smtClean="0"/>
              <a:t>2023-10-04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52E51F-94BC-4BA7-F4AD-E2EFAC7A3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3815D2-CA87-850D-7F92-A5AE2E74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CF8A-8EA5-4AD1-A723-C42D00E6DE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31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B4407-DDF0-9D3C-B408-0B1EF3DA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70A2F8-FD8E-1E91-F5C7-0EBFF842A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6A3CA-5B12-4FDD-85CB-58F63A3D4832}" type="datetimeFigureOut">
              <a:rPr lang="en-CA" smtClean="0"/>
              <a:t>2023-10-04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DFC018-A6C2-6377-6BD0-1A7FDD283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354BAB-3D69-70B7-AADD-F706658F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CF8A-8EA5-4AD1-A723-C42D00E6DE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13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7C54D1-68A2-9117-7E8E-E3B1F0AB1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6A3CA-5B12-4FDD-85CB-58F63A3D4832}" type="datetimeFigureOut">
              <a:rPr lang="en-CA" smtClean="0"/>
              <a:t>2023-10-04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577EE7-71E5-CD96-27A4-1C0CD198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EBA58-8124-D63B-FFEE-64E15F6D5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CF8A-8EA5-4AD1-A723-C42D00E6DE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478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332C-B7D0-7A33-CB3B-50267E379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8E530-F7C3-2141-DE55-95C8DA2AA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925A6-A78C-80C2-2FBA-C8E01F79E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22C58-EE1D-2E9C-DB0A-49A1D3B9D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6A3CA-5B12-4FDD-85CB-58F63A3D4832}" type="datetimeFigureOut">
              <a:rPr lang="en-CA" smtClean="0"/>
              <a:t>2023-10-04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6A303-8BA6-B046-DA91-6EEDB1CC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79D92-2788-D161-A006-F9D4B30FC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CF8A-8EA5-4AD1-A723-C42D00E6DE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299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90B69-93C9-CC6A-C08D-82F163896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826D28-8E52-00FF-C475-82ED2346B1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24D4C-1F6F-56C0-53F2-97FC63A26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CF163-6D17-ECB5-C950-33FB43ED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6A3CA-5B12-4FDD-85CB-58F63A3D4832}" type="datetimeFigureOut">
              <a:rPr lang="en-CA" smtClean="0"/>
              <a:t>2023-10-04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BF083-7BA3-8899-2580-429222635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B55A0-AC04-0390-1428-CB84E6ABC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CF8A-8EA5-4AD1-A723-C42D00E6DE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824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4FF546-C73C-A6F4-D396-C74F0D86B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0AE5C-B964-35BA-792E-EEDE09138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F522B-43D9-30CE-37A5-15AD16EBCD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6A3CA-5B12-4FDD-85CB-58F63A3D4832}" type="datetimeFigureOut">
              <a:rPr lang="en-CA" smtClean="0"/>
              <a:t>2023-10-04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B2861-AFAA-E827-ED10-DBC2A2096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C62AF-6DF4-22EA-CB40-0489CDF94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CF8A-8EA5-4AD1-A723-C42D00E6DE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19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E62A89-5DB5-80B8-A119-9D680DA5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960B6-0CD5-5071-5A2A-0FBF5B9D6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CE7D7-57EC-FC95-FCEA-1B82A2C04E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0EC06-A00E-3948-AF6F-B6BA88B39E3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F7599-9D35-F327-F97A-627227AA3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E009D-9A31-3237-A8D3-BE1058ECC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95554-FA4B-6B44-AC17-E6F19FCD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2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A32F9C-4D63-0A37-CB46-6B088878C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</a:rPr>
              <a:t>Building Capacity for Community Engagement in the Research Ethics Process</a:t>
            </a:r>
            <a:endParaRPr lang="en-CA" sz="48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FE2DA-10F1-C060-ABD8-53AF1BBD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/>
              <a:t>Prepared for: Mobilizing Knowledge on Newcomers Symposium 2023</a:t>
            </a:r>
          </a:p>
          <a:p>
            <a:pPr algn="l"/>
            <a:endParaRPr lang="en-US"/>
          </a:p>
          <a:p>
            <a:pPr algn="l"/>
            <a:r>
              <a:rPr lang="en-US"/>
              <a:t>Amanda Koyama, Amanda Weightman, Jenny Godley 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0355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FAC9CBE-1E49-74D1-ED33-7AA6053AB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30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0A7B7BF-7297-7148-93EC-8F3E315AE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58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44A55496-3D91-D458-12AD-E6F2B1887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53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BF62481A-EEBA-E652-DA5B-7DBAF2AE0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01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918B789-FA15-06C8-47ED-D5AFB2D4B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62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C272F1-74DD-5430-F022-BE281883D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Democratize Research Ethics </a:t>
            </a:r>
            <a:endParaRPr lang="en-CA" sz="4000" dirty="0">
              <a:solidFill>
                <a:srgbClr val="FFFFFF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CD84EA1-AB12-7FF9-59A0-ABE38F34A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1700"/>
              <a:t>Requirement for University-based researchers</a:t>
            </a:r>
          </a:p>
          <a:p>
            <a:r>
              <a:rPr lang="en-US" sz="1700"/>
              <a:t>Institutional process (online form, Research Ethics Office)</a:t>
            </a:r>
          </a:p>
          <a:p>
            <a:pPr marL="0" indent="0">
              <a:buNone/>
            </a:pPr>
            <a:endParaRPr lang="en-US" sz="1700"/>
          </a:p>
          <a:p>
            <a:r>
              <a:rPr lang="en-US" sz="1700"/>
              <a:t>How can we involve community members?</a:t>
            </a:r>
          </a:p>
          <a:p>
            <a:pPr lvl="1"/>
            <a:r>
              <a:rPr lang="en-US" sz="1700"/>
              <a:t>Communicate and collaborate</a:t>
            </a:r>
          </a:p>
          <a:p>
            <a:pPr lvl="1"/>
            <a:r>
              <a:rPr lang="en-US" sz="1700"/>
              <a:t>Provide ethics training for community groups</a:t>
            </a:r>
          </a:p>
          <a:p>
            <a:pPr lvl="1"/>
            <a:r>
              <a:rPr lang="en-US" sz="1700"/>
              <a:t>Include community representatives on University ethics boards</a:t>
            </a:r>
          </a:p>
          <a:p>
            <a:pPr lvl="1"/>
            <a:r>
              <a:rPr lang="en-US" sz="1700"/>
              <a:t>Establish procedures for University-based researchers to follow </a:t>
            </a:r>
          </a:p>
          <a:p>
            <a:pPr marL="457200" lvl="1" indent="0">
              <a:buNone/>
            </a:pPr>
            <a:r>
              <a:rPr lang="en-US" sz="1700"/>
              <a:t>        (ex. CCIS form for recruitment now required by UCalgary CFREB)</a:t>
            </a:r>
          </a:p>
          <a:p>
            <a:pPr marL="457200" lvl="1" indent="0">
              <a:buNone/>
            </a:pPr>
            <a:endParaRPr lang="en-US" sz="1700"/>
          </a:p>
          <a:p>
            <a:pPr marL="457200" lvl="1" indent="0">
              <a:buNone/>
            </a:pPr>
            <a:r>
              <a:rPr lang="en-US" sz="1700" i="1"/>
              <a:t>*** Work towards establishing a community-based research ethics board.</a:t>
            </a:r>
          </a:p>
          <a:p>
            <a:endParaRPr lang="en-US" sz="1700"/>
          </a:p>
          <a:p>
            <a:endParaRPr lang="en-CA" sz="1700"/>
          </a:p>
        </p:txBody>
      </p:sp>
    </p:spTree>
    <p:extLst>
      <p:ext uri="{BB962C8B-B14F-4D97-AF65-F5344CB8AC3E}">
        <p14:creationId xmlns:p14="http://schemas.microsoft.com/office/powerpoint/2010/main" val="2174295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5D516B8-1EE3-DF9B-F321-91C55B50F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74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98</Words>
  <Application>Microsoft Office PowerPoint</Application>
  <PresentationFormat>Widescreen</PresentationFormat>
  <Paragraphs>16</Paragraphs>
  <Slides>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1_Office Theme</vt:lpstr>
      <vt:lpstr>Building Capacity for Community Engagement in the Research Ethics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Democratize Research Ethics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Koyama</dc:creator>
  <cp:lastModifiedBy>Jenny Godley</cp:lastModifiedBy>
  <cp:revision>3</cp:revision>
  <dcterms:created xsi:type="dcterms:W3CDTF">2023-10-02T20:46:20Z</dcterms:created>
  <dcterms:modified xsi:type="dcterms:W3CDTF">2023-10-04T22:40:37Z</dcterms:modified>
</cp:coreProperties>
</file>